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23698-1538-42FF-8DD5-3E0467E3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F33BB4-7864-4A50-9534-EFED6AA0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0BC2F-1C85-4726-B7D2-CED71C7C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240AC-7EC7-45B5-8B6A-F66FAB2F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3D352-5D81-40D1-A57C-407239F3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9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1B1D7-6A04-4F7A-8632-298CC15A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A0281-7E71-4188-B871-0460D975D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F2BB2-07A7-4012-AC70-A839AE87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D92D3-8CFD-4496-AC0A-F18EC4B9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2A512-13A3-4668-A1BE-556D8EDF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8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6C1873-0CC7-46C1-94A1-D8A6E63F6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E3462C-7B32-4F86-ACD1-E5C335F07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966D1-529E-4D1F-AD80-AEA3494A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7A024-720D-4818-B7E3-5E97E29A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47F4D-0C8A-4C4F-8FE3-F84E07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6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7B816-9B5D-4798-8682-BA2FF889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C26EC-E517-4C34-B6D2-C78110FF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96ED-4287-473D-92FA-A9FFFB87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1E368-2235-48EE-830A-510EBFAF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D3A94-C57A-4B0A-A516-288AB997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63C45-AF45-47B9-83E4-5BE30EF4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62D41-305F-4AB8-9D5C-A8A4D284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CADC2-D775-4B77-81CD-C927FDFF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1F404-E144-4E53-8074-6130BA89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85DFD-01D3-493A-BAAA-9639E05E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7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3DE52-AAE6-42F6-A73A-016E043B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50B71-9455-47AC-A220-A413459E6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8E7102-257F-48D7-A53B-0B489D704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F24A6-1825-43D6-9966-0E4960C9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98A2B-1BFA-436B-AA30-E274B0D7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147E1-FB3C-41CC-BAD4-2F1B4040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8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104E4-8CBF-4CE4-985B-1A6B7D1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45B41-445F-4DE7-A713-82969002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3DF7B-EE3A-44CF-8792-4A65140D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94E9-F755-49FF-96B0-9BC92A85D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25E1D1-C566-432C-B4E4-E97EE8A97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9A0D1A-0054-400C-B07C-2C2373D0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CD27DF-EB30-4B2E-8D6D-77D168E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1EB25-4079-40DE-ABDE-07908948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7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8A423-BEAB-418D-8B8F-FED9776B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A15588-CB2E-4297-ADEB-F2D8F362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9C2AC5-1F79-47C7-93E4-4D6CBCD1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33B9DE-282B-48E2-8047-086D44A1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FDE577-A15F-474C-9429-15230C7B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377390-B355-4804-B1C4-10CD4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AE3A5-8EE9-4BC8-AD40-CA2AABBC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4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69554-053C-4DC8-851A-856CDA19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A46AC-AB6B-4149-B088-F7BB7E31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67B65-9C3C-4B84-8056-2DBF3E18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4A8A40-1581-4234-98F9-5F400CAB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207DB1-D324-4CB9-9E8D-DA05AAFE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BA3D53-E4D9-4842-9B03-17AC0E74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22C7A-6938-4804-9DAD-E5E3C55A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F0E169-5644-450E-AD7B-957038A4A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615792-F943-4FAA-98B6-12CD4602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4CD98-0629-4B86-913A-683AC17D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E863D-A0B4-4C02-8C74-CCF37C44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CA71A8-3D06-4785-AA28-9426FA51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9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17AE0-70E8-4968-ABC5-46E28A12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8A5709-C8DC-47C1-B071-092052DA5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B2157-1C12-42DE-B9F2-D3BAB6374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EBF50-B184-46DF-A03C-8A5DE872AC6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C4072-D958-4F0A-83C5-9BD38A6A0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6DFBF-5AA2-4803-AA1D-58F75540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453F-D737-45A7-9578-C19D13A75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A56ED-0DE2-4502-B19F-9E283AD0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30" y="-343612"/>
            <a:ext cx="7545224" cy="75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582A-9FC0-4563-89C6-5BEADF1A6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детьми от 2-х месяцев до 3-х лет с ранней неврологией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507681-D972-4162-9028-B753A775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2" y="6212791"/>
            <a:ext cx="9144000" cy="40378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№39»</a:t>
            </a:r>
          </a:p>
        </p:txBody>
      </p:sp>
    </p:spTree>
    <p:extLst>
      <p:ext uri="{BB962C8B-B14F-4D97-AF65-F5344CB8AC3E}">
        <p14:creationId xmlns:p14="http://schemas.microsoft.com/office/powerpoint/2010/main" val="15677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FF4497-C4F2-4C23-93B3-FEE5A0D48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6" y="-128187"/>
            <a:ext cx="4955963" cy="741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8E5F4-BB13-4A62-AAB9-A58B3D9A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77642"/>
            <a:ext cx="3810712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CE723B-EADD-47F2-95A6-43E03D74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140320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заказ родителей и потребности социума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C2E43F-FA9A-4F80-893E-B22B1AF80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20461"/>
          <a:stretch/>
        </p:blipFill>
        <p:spPr>
          <a:xfrm>
            <a:off x="5828944" y="2633591"/>
            <a:ext cx="3810712" cy="361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75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5">
            <a:extLst>
              <a:ext uri="{FF2B5EF4-FFF2-40B4-BE49-F238E27FC236}">
                <a16:creationId xmlns:a16="http://schemas.microsoft.com/office/drawing/2014/main" id="{19E04F17-1158-4919-B81B-9B55B8CB7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91" y="-272117"/>
            <a:ext cx="4948016" cy="740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9AB32-6CF0-4DD4-92D3-F7E2097D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профилактика нарушений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нервно-психического развития ребенка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340C5-0E3A-4CC4-B2D4-FA827ED95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8077" y="189230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квалифицированными специалистами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режима дня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и навыков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направленных на преодоление негативных тенденций в нервно-психическом развитии </a:t>
            </a:r>
          </a:p>
        </p:txBody>
      </p:sp>
    </p:spTree>
    <p:extLst>
      <p:ext uri="{BB962C8B-B14F-4D97-AF65-F5344CB8AC3E}">
        <p14:creationId xmlns:p14="http://schemas.microsoft.com/office/powerpoint/2010/main" val="127462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3AC67D-5782-42A3-83F1-A1BEC312FC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6432" y="-338784"/>
            <a:ext cx="4956260" cy="74130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1E97E-DD35-43E7-98B8-13F245F0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974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9F41E95-FB92-4FBB-B196-AC81185218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5"/>
          <a:stretch/>
        </p:blipFill>
        <p:spPr>
          <a:xfrm>
            <a:off x="3900400" y="1649746"/>
            <a:ext cx="3381375" cy="202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00808C-9628-4C52-ADD1-95DF35E73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0"/>
          <a:stretch/>
        </p:blipFill>
        <p:spPr>
          <a:xfrm>
            <a:off x="7737880" y="1649746"/>
            <a:ext cx="3159815" cy="202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B89758-4DE1-45E9-ABDB-2D3C34A4B9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12739" r="-416" b="19622"/>
          <a:stretch/>
        </p:blipFill>
        <p:spPr>
          <a:xfrm>
            <a:off x="6238730" y="3557755"/>
            <a:ext cx="2743137" cy="304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033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A60D71-F80A-46E7-97B0-4C452915C8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E225-4042-4124-B32A-72DFB18B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2AB6AE-80BE-400A-B72B-C556FEF8C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595" r="3072" b="3593"/>
          <a:stretch/>
        </p:blipFill>
        <p:spPr>
          <a:xfrm>
            <a:off x="5124450" y="669988"/>
            <a:ext cx="5629276" cy="55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327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Организация работы с детьми от 2-х месяцев до 3-х лет с ранней неврологией </vt:lpstr>
      <vt:lpstr>Актуальность</vt:lpstr>
      <vt:lpstr>Ранняя профилактика нарушений  нервно-психического развития ребенка</vt:lpstr>
      <vt:lpstr>Развивающая  предметно-пространственная среда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детьми от 2-х месяцев до 3-х лет с ранней неврологией</dc:title>
  <dc:creator>ДЕТСКИЙ САД №39 МДОУ</dc:creator>
  <cp:lastModifiedBy>ДЕТСКИЙ САД №39 МДОУ</cp:lastModifiedBy>
  <cp:revision>1</cp:revision>
  <dcterms:created xsi:type="dcterms:W3CDTF">2023-04-03T14:16:39Z</dcterms:created>
  <dcterms:modified xsi:type="dcterms:W3CDTF">2023-04-03T15:23:33Z</dcterms:modified>
</cp:coreProperties>
</file>